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459" r:id="rId3"/>
    <p:sldId id="508" r:id="rId4"/>
    <p:sldId id="460" r:id="rId5"/>
    <p:sldId id="509" r:id="rId6"/>
    <p:sldId id="510" r:id="rId7"/>
    <p:sldId id="511" r:id="rId8"/>
    <p:sldId id="512" r:id="rId9"/>
    <p:sldId id="513" r:id="rId10"/>
    <p:sldId id="514" r:id="rId11"/>
    <p:sldId id="30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93"/>
    <a:srgbClr val="FF2F92"/>
    <a:srgbClr val="CF711B"/>
    <a:srgbClr val="548235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615"/>
  </p:normalViewPr>
  <p:slideViewPr>
    <p:cSldViewPr snapToGrid="0">
      <p:cViewPr varScale="1">
        <p:scale>
          <a:sx n="84" d="100"/>
          <a:sy n="84" d="100"/>
        </p:scale>
        <p:origin x="372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A8732-1D78-584B-A8B9-37B2BC53A37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9F6A0-CEB3-F244-8131-4F110C650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s://twitter.com/_knust_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C4D8-7267-481C-97FB-88531F8E7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45EB4-C8E9-4276-9892-A8BD1C24C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52CF-CF54-495A-A737-C76F22C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2B9-480E-49D4-AFD3-A3BC21B8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FFCE-F9B6-482C-816E-091792F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024C-8551-48EC-85CB-36598BB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9F4-208D-4BAB-82BE-F275945E2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1D84-11A2-4845-9DEE-21A1FB2F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61C0-7A06-45C8-A0F8-23FAD46F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CCC8-2ED3-42E3-8030-B0E9DF7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5E5C2-3281-4A33-88C5-C97138BF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B8C3E-19EC-4156-82C4-FA8E3ACF7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120-4C33-4D5C-A088-1E77796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C907-51F8-4CCC-8671-CA5B649E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0B0B-A14D-4BA5-A718-F6E7ADBC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D597-4D42-4128-AFE4-30FF4AF3F863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7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5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950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1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1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CENG 291-2022/2023 ACADEMIC YEAR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6869E-8D6C-4B1C-99B0-66D810DD5DEF}" type="datetime1">
              <a:rPr lang="en-US" smtClean="0"/>
              <a:t>4/9/2025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491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7FC0-FF7C-4F6B-A842-ECAEDD7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BD4-EEBC-444E-88DB-259F6F3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FAAB-6BAC-4D88-8AF7-FC846BF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D7F4-E6AC-4CB6-B687-556E6DB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03C-113A-46CC-AC65-292EB067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A4B-0F44-4E42-939A-CDE6C4A4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6593-CC60-4C4A-B097-A7D3799B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C689-8E98-4045-AAAC-AC66298D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CE6-A108-4CE1-BB08-97701D34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B96D-492C-4CC3-A033-5EA3A2F3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1157-304E-4446-9FA2-A0D0F7A5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CE9E-70A6-48AD-A24A-13D57438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E2C5-1B89-4EE8-A540-906472A1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B858-CDD0-459B-8AA4-9272BD2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7E86D-82BE-4E26-A9C3-95CC0F4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830B-C931-46B1-8F17-16243BF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EE-5ED7-4733-B755-CB96ADE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0618-A658-46BD-AB6D-8208DA7F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7DBE-C48C-42A1-94A3-9527A0944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27F4C-4D8F-4F03-9881-DADD3BC80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7925D-369F-411F-B885-734AB70D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43A2-98F3-42F1-9A82-FA5FFD7F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62CF4-4E17-4D39-8E8E-8949A9CD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EEB83-1757-489A-8EE3-E5F48A35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0B1-6BD1-4645-81EE-9AC7858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856AC-1564-422B-A261-A405B22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EC8FB-F905-4A5D-AB53-12C1AADB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4DBB-D2BA-424E-A50D-E0D7889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92351-298C-4CA7-A9E3-56F637F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D90-C9C0-4B17-89C3-13DA3A9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14D-FD1B-4975-AE16-9CDCC63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9E3F-372A-407D-B334-3FD2775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0B83-8870-4B46-9F59-5CC84DEF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C3D7-7F10-42DA-8696-266C3AE69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E5CF6-7F8D-4850-9864-97DA86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46AFE-B880-46F5-B5C6-2DEC8AAF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75EDA-D7C7-4D5B-8ADA-2C4C0D1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9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279-B977-4A7C-87E5-62231D94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0D755-8571-44A5-AE1A-89C9201F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34A2E-AFFE-48A4-A1FD-8FC6BEE6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560A-540C-47FC-A6B0-6655220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1103-4151-4737-9D9F-ECB366AA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B3C5-F017-4E10-86F3-4C24DEFA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BDDA-E62D-4396-A585-79909DF6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46D-FE47-4863-91F5-8DF27DBA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7AB05-0A06-4E1C-9ABC-94BB0432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9AF-D197-4E5B-86F0-EB12503E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7BCB-A864-4AA7-AA0C-5BBFBA97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F296C-38A9-457F-AD57-B654F597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8B0E52-9641-40E6-8E82-A172FE68FF77}"/>
              </a:ext>
            </a:extLst>
          </p:cNvPr>
          <p:cNvSpPr txBox="1">
            <a:spLocks/>
          </p:cNvSpPr>
          <p:nvPr/>
        </p:nvSpPr>
        <p:spPr>
          <a:xfrm>
            <a:off x="4741014" y="1530386"/>
            <a:ext cx="6625652" cy="8510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CF711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MICROPROCESSORS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9620A-FB3A-4A33-B39B-68ECCEA51646}"/>
              </a:ext>
            </a:extLst>
          </p:cNvPr>
          <p:cNvSpPr txBox="1"/>
          <p:nvPr/>
        </p:nvSpPr>
        <p:spPr>
          <a:xfrm>
            <a:off x="6655633" y="4977581"/>
            <a:ext cx="3423579" cy="57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58" b="1" dirty="0">
                <a:latin typeface="Century Gothic" panose="020B0502020202020204" pitchFamily="34" charset="0"/>
                <a:cs typeface="Calibri" panose="020F0502020204030204" pitchFamily="34" charset="0"/>
              </a:rPr>
              <a:t>APRIL, 2025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07752-B837-490E-B932-8EC006F26B8C}"/>
              </a:ext>
            </a:extLst>
          </p:cNvPr>
          <p:cNvSpPr txBox="1"/>
          <p:nvPr/>
        </p:nvSpPr>
        <p:spPr>
          <a:xfrm>
            <a:off x="4646781" y="2782291"/>
            <a:ext cx="722559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FF2F92"/>
                </a:solidFill>
                <a:latin typeface="Century Gothic" panose="020B0502020202020204" pitchFamily="34" charset="0"/>
                <a:ea typeface="Dotum" panose="020B0600000101010101" pitchFamily="34" charset="-127"/>
                <a:cs typeface="Helvetica" panose="020B0604020202020204" pitchFamily="34" charset="0"/>
              </a:rPr>
              <a:t>Department Electrical &amp; Electronic Engineering </a:t>
            </a:r>
          </a:p>
          <a:p>
            <a:pPr algn="just"/>
            <a:r>
              <a:rPr lang="en-US" sz="2400" b="1" dirty="0">
                <a:solidFill>
                  <a:srgbClr val="FF2F92"/>
                </a:solidFill>
                <a:latin typeface="Century Gothic" panose="020B0502020202020204" pitchFamily="34" charset="0"/>
                <a:ea typeface="Dotum" panose="020B0600000101010101" pitchFamily="34" charset="-127"/>
                <a:cs typeface="Helvetica" panose="020B0604020202020204" pitchFamily="34" charset="0"/>
              </a:rPr>
              <a:t>College of Engineering </a:t>
            </a:r>
            <a:endParaRPr lang="en-US" sz="2400" dirty="0">
              <a:solidFill>
                <a:srgbClr val="FF2F92"/>
              </a:solidFill>
              <a:latin typeface="Century Gothic" panose="020B0502020202020204" pitchFamily="34" charset="0"/>
              <a:ea typeface="Dotum" panose="020B0600000101010101" pitchFamily="34" charset="-127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54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199" y="133928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2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CONCLUSION</a:t>
            </a:r>
            <a:endParaRPr sz="32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18BF0-6ED9-26C8-6B11-E3A35998C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75" y="1189992"/>
            <a:ext cx="10419723" cy="476974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Findings: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successfully reminds patients to take medicine using audio and visual alerts.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Ensures patient acknowledgment before stopping the alert.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Challenges: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Tinkercad does not support RTC, requiring a workaround with delay().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Button debouncing issues in early iterations, later resolved.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Possible Improvements: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Integrate an RTC module for real-time tracking.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 a mobile notification system for remote reminders.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Expand functionality to support multiple medicines &amp; dosage schedules.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4/9/2025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10</a:t>
            </a:fld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9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2025-1D46-F506-689F-448C38261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52060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7098B-31A2-56FA-B661-93281DB8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 3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A0892-31E7-F742-FD99-17215416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GROUP MEMBERS </a:t>
            </a:r>
          </a:p>
          <a:p>
            <a:pPr marL="457200" indent="-457200">
              <a:buAutoNum type="arabicPeriod"/>
            </a:pPr>
            <a:r>
              <a:rPr lang="en-US" sz="2400" dirty="0"/>
              <a:t>Samuel Opoku                   1873622</a:t>
            </a:r>
          </a:p>
          <a:p>
            <a:pPr marL="457200" indent="-457200">
              <a:buAutoNum type="arabicPeriod"/>
            </a:pPr>
            <a:r>
              <a:rPr lang="en-US" sz="2400" dirty="0"/>
              <a:t>Amoakoh A.K Owusu        1871622</a:t>
            </a:r>
          </a:p>
          <a:p>
            <a:pPr marL="457200" indent="-457200">
              <a:buAutoNum type="arabicPeriod"/>
            </a:pPr>
            <a:r>
              <a:rPr lang="en-US" sz="2400" dirty="0"/>
              <a:t>Charles Nana K. Duodu    7149421</a:t>
            </a:r>
          </a:p>
          <a:p>
            <a:pPr marL="457200" indent="-457200">
              <a:buAutoNum type="arabicPeriod"/>
            </a:pPr>
            <a:r>
              <a:rPr lang="en-US" sz="2400" dirty="0"/>
              <a:t>Baidoo James                     1872222</a:t>
            </a:r>
          </a:p>
          <a:p>
            <a:pPr marL="457200" indent="-457200">
              <a:buAutoNum type="arabicPeriod"/>
            </a:pPr>
            <a:r>
              <a:rPr lang="en-US" sz="2400" dirty="0"/>
              <a:t>Alfred Amegavi Amuzu     1871722</a:t>
            </a:r>
          </a:p>
          <a:p>
            <a:pPr marL="457200" indent="-457200">
              <a:buAutoNum type="arabicPeriod"/>
            </a:pPr>
            <a:r>
              <a:rPr lang="en-US" sz="2400" dirty="0"/>
              <a:t>Michael Mawuli Okrah      7150921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102034-B7F3-3BFD-6BA8-AA4DCBD3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DF71-E0FD-43F6-B301-6761CA6A4D64}" type="datetime1">
              <a:rPr lang="en-US" smtClean="0">
                <a:latin typeface="Garamond" panose="02020404030301010803" pitchFamily="18" charset="0"/>
              </a:rPr>
              <a:t>4/9/2025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AFC913-2CBF-3C68-0E43-2C6887FD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2</a:t>
            </a:fld>
            <a:endParaRPr lang="en-US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4865249" algn="l"/>
              </a:tabLst>
            </a:pPr>
            <a:r>
              <a:rPr lang="en-US" sz="3600" u="sng" spc="-45" dirty="0">
                <a:solidFill>
                  <a:srgbClr val="FF0066"/>
                </a:solidFill>
                <a:latin typeface="Century Gothic" panose="020B0502020202020204" pitchFamily="34" charset="0"/>
              </a:rPr>
              <a:t>TABLE OF CONTENTS</a:t>
            </a:r>
            <a:endParaRPr sz="3600" b="1" u="sng" spc="-65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D8F5D-58C2-83AC-FCC2-68C39186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619"/>
            <a:ext cx="10515600" cy="427799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Problem Statement </a:t>
            </a:r>
          </a:p>
          <a:p>
            <a:pPr marL="514350" indent="-514350">
              <a:buAutoNum type="arabicPeriod"/>
            </a:pPr>
            <a:r>
              <a:rPr lang="en-US" sz="2400" dirty="0"/>
              <a:t>Methodology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Demonstration/Simulation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Outputs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102034-B7F3-3BFD-6BA8-AA4DCBD3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DF71-E0FD-43F6-B301-6761CA6A4D64}" type="datetime1">
              <a:rPr lang="en-US" smtClean="0">
                <a:latin typeface="Garamond" panose="02020404030301010803" pitchFamily="18" charset="0"/>
              </a:rPr>
              <a:t>4/9/2025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AFC913-2CBF-3C68-0E43-2C6887FD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3</a:t>
            </a:fld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666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988294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PROBLEM STATEMENT 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090107-DBC5-F4E4-EABD-DB1FEDD6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25" y="1779695"/>
            <a:ext cx="10515600" cy="427799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Many patients, especially the elderly, often forget to take their medication on time.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can lead to severe health issues due to missed doses.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solution is a Smart Medicine Reminder that alerts the patient at specific times using an LCD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buzzer.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ensures that the patient acknowledges the alert by pressing a button before the alarm stops.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4/9/2025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4</a:t>
            </a:fld>
            <a:endParaRPr lang="en-US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11295"/>
            <a:ext cx="1051560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METHODOLOGY: </a:t>
            </a: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CODE AND SCHEMATICS OVERVIEW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4/9/2025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208D247-87B0-A66A-5AC8-4EE4961551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2699" y="1964795"/>
            <a:ext cx="105156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Code implementation: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Uses Adafruit_LiquidCrystal.h for LCD display.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Simulated time using delay() since Tinkercad lacks RTC.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Buzzer remains ON until button press is detected.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2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11295"/>
            <a:ext cx="1051560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METHODOLOGY: </a:t>
            </a: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CODE AND SCHEMATICS OVERVIEW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4/9/2025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6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DBB56-935A-A5FA-D81D-4C41BD806587}"/>
              </a:ext>
            </a:extLst>
          </p:cNvPr>
          <p:cNvSpPr txBox="1"/>
          <p:nvPr/>
        </p:nvSpPr>
        <p:spPr>
          <a:xfrm>
            <a:off x="3048000" y="283469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Tracks time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 in the loop function.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Displays the time and reminders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 on the LCD.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Triggers the buzzer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 at predefined medication times.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Stops the buzzer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 when the reset button is pressed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22991D6-1EFA-3278-0856-F28653D2E2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62892"/>
            <a:ext cx="18149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Schematic: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1CBD5-E7E6-3D0F-5FB1-72DD930B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80" y="1832115"/>
            <a:ext cx="7180720" cy="37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6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11295"/>
            <a:ext cx="1051560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METHODOLOGY: </a:t>
            </a: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CODE AND SCHEMATICS OVERVIEW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4/9/2025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7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B2C819-A4FE-ACAE-91A8-696B8425CF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430" y="2006000"/>
            <a:ext cx="9964783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Components: Arduino, LCD, Buzzer, Push Button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Block Diagram showing how components are connected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B32145E9-8E48-D636-D9EE-1E4F8F15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4250"/>
            <a:ext cx="10515599" cy="31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DEMONSTRATION/SIMULATION </a:t>
            </a:r>
            <a:endParaRPr lang="en-US"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EB07C7-6644-1828-AD1D-D29B32D4A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73" y="1827290"/>
            <a:ext cx="5169061" cy="2523281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Functionality showcase using a flowchart:</a:t>
            </a:r>
          </a:p>
          <a:p>
            <a:pPr marL="0" indent="0">
              <a:buNone/>
            </a:pPr>
            <a:r>
              <a:rPr lang="en-US" sz="9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initializes and displays the simulated time on the LCD.</a:t>
            </a:r>
          </a:p>
          <a:p>
            <a:pPr marL="0" indent="0">
              <a:buNone/>
            </a:pPr>
            <a:r>
              <a:rPr lang="en-US" sz="9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 medicine time, the LCD shows "Take Medicine Now!" and the buzzer starts beeping continuously.</a:t>
            </a:r>
          </a:p>
          <a:p>
            <a:pPr marL="0" indent="0">
              <a:buNone/>
            </a:pPr>
            <a:r>
              <a:rPr lang="en-US" sz="9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buzzer stops only when the button is pressed, confirming that the patient has been alerted.</a:t>
            </a:r>
          </a:p>
          <a:p>
            <a:pPr marL="0" indent="0">
              <a:buNone/>
            </a:pPr>
            <a:r>
              <a:rPr lang="en-US" sz="9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then updates the time and waits for the next medicine alert.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4/9/2025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8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85C86E4-35E1-CEE5-265F-F817160D4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17" y="1608881"/>
            <a:ext cx="3922313" cy="45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0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988294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KEY OUTPUTS </a:t>
            </a: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 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4/9/2025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9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238D1F-10D9-E473-3408-A497DB00F1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2454" y="1677373"/>
            <a:ext cx="10515600" cy="216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Before Medicine Time: LCD shows the current simulated time.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During Medicine Time: LCD prompts "Take Medicine Now!" and buzzer sounds.</a:t>
            </a:r>
          </a:p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After Button Press: LCD updates to "Medicine Taken" and stops the buzzer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9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WC light.potx" id="{3AAB5C5D-F81D-415E-B016-C95F4778E009}" vid="{707FFEF3-20E4-4742-9351-C9F6B3F14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1927</TotalTime>
  <Words>442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Arial</vt:lpstr>
      <vt:lpstr>Calibri</vt:lpstr>
      <vt:lpstr>Century Gothic</vt:lpstr>
      <vt:lpstr>Garamond</vt:lpstr>
      <vt:lpstr>Helvetica</vt:lpstr>
      <vt:lpstr>Times New Roman</vt:lpstr>
      <vt:lpstr>ui-sans-serif</vt:lpstr>
      <vt:lpstr>Wingdings</vt:lpstr>
      <vt:lpstr>Office Theme</vt:lpstr>
      <vt:lpstr>PowerPoint Presentation</vt:lpstr>
      <vt:lpstr>GROUP 3 </vt:lpstr>
      <vt:lpstr>TABLE OF CONTENTS</vt:lpstr>
      <vt:lpstr>PROBLEM STATEMENT </vt:lpstr>
      <vt:lpstr>METHODOLOGY: CODE AND SCHEMATICS OVERVIEW</vt:lpstr>
      <vt:lpstr>METHODOLOGY: CODE AND SCHEMATICS OVERVIEW</vt:lpstr>
      <vt:lpstr>METHODOLOGY: CODE AND SCHEMATICS OVERVIEW</vt:lpstr>
      <vt:lpstr>DEMONSTRATION/SIMULATION </vt:lpstr>
      <vt:lpstr>KEY OUTPUTS  </vt:lpstr>
      <vt:lpstr>CONCLUSION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op</cp:lastModifiedBy>
  <cp:revision>61</cp:revision>
  <dcterms:created xsi:type="dcterms:W3CDTF">2023-07-24T13:47:17Z</dcterms:created>
  <dcterms:modified xsi:type="dcterms:W3CDTF">2025-04-09T21:45:20Z</dcterms:modified>
</cp:coreProperties>
</file>